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atalya.plashhina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877"/>
            <a:ext cx="9144000" cy="689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373" y="116633"/>
            <a:ext cx="2015752" cy="201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55931" y="146957"/>
            <a:ext cx="6853443" cy="16561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ВНИМАНИЕ!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ПРИГЛАШАЕМ ВСЕХ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ПРИНЯТЬ УЧАСТИЕ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4365105"/>
            <a:ext cx="6768752" cy="2304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исполнения – любая.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рисунков: А 4, А 3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Выполненную работу необходимо сфотографировать, подписать (ФИО участника, класс, ФИО руководителя)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отправить фото на эл. почту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Natalya.plashhina@mail.ru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проведения: до 30 мая 2020г.</a:t>
            </a:r>
          </a:p>
        </p:txBody>
      </p:sp>
    </p:spTree>
    <p:extLst>
      <p:ext uri="{BB962C8B-B14F-4D97-AF65-F5344CB8AC3E}">
        <p14:creationId xmlns:p14="http://schemas.microsoft.com/office/powerpoint/2010/main" val="31892441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2020-05-19T12:19:52Z</dcterms:created>
  <dcterms:modified xsi:type="dcterms:W3CDTF">2020-05-21T10:47:52Z</dcterms:modified>
</cp:coreProperties>
</file>